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84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C951A-2C44-4B23-B367-97CB9894B555}" type="datetimeFigureOut">
              <a:rPr lang="en-CA" smtClean="0"/>
              <a:t>03/24/14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C3F72-EDD2-41C4-80A0-BDEAEADFE25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C951A-2C44-4B23-B367-97CB9894B555}" type="datetimeFigureOut">
              <a:rPr lang="en-CA" smtClean="0"/>
              <a:t>03/24/14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C3F72-EDD2-41C4-80A0-BDEAEADFE25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C951A-2C44-4B23-B367-97CB9894B555}" type="datetimeFigureOut">
              <a:rPr lang="en-CA" smtClean="0"/>
              <a:t>03/24/14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C3F72-EDD2-41C4-80A0-BDEAEADFE25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C951A-2C44-4B23-B367-97CB9894B555}" type="datetimeFigureOut">
              <a:rPr lang="en-CA" smtClean="0"/>
              <a:t>03/24/14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C3F72-EDD2-41C4-80A0-BDEAEADFE25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C951A-2C44-4B23-B367-97CB9894B555}" type="datetimeFigureOut">
              <a:rPr lang="en-CA" smtClean="0"/>
              <a:t>03/24/14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C3F72-EDD2-41C4-80A0-BDEAEADFE25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C951A-2C44-4B23-B367-97CB9894B555}" type="datetimeFigureOut">
              <a:rPr lang="en-CA" smtClean="0"/>
              <a:t>03/24/14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C3F72-EDD2-41C4-80A0-BDEAEADFE25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C951A-2C44-4B23-B367-97CB9894B555}" type="datetimeFigureOut">
              <a:rPr lang="en-CA" smtClean="0"/>
              <a:t>03/24/14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C3F72-EDD2-41C4-80A0-BDEAEADFE25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C951A-2C44-4B23-B367-97CB9894B555}" type="datetimeFigureOut">
              <a:rPr lang="en-CA" smtClean="0"/>
              <a:t>03/24/14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C3F72-EDD2-41C4-80A0-BDEAEADFE25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C951A-2C44-4B23-B367-97CB9894B555}" type="datetimeFigureOut">
              <a:rPr lang="en-CA" smtClean="0"/>
              <a:t>03/24/14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C3F72-EDD2-41C4-80A0-BDEAEADFE25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C951A-2C44-4B23-B367-97CB9894B555}" type="datetimeFigureOut">
              <a:rPr lang="en-CA" smtClean="0"/>
              <a:t>03/24/14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C3F72-EDD2-41C4-80A0-BDEAEADFE25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C951A-2C44-4B23-B367-97CB9894B555}" type="datetimeFigureOut">
              <a:rPr lang="en-CA" smtClean="0"/>
              <a:t>03/24/14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C3F72-EDD2-41C4-80A0-BDEAEADFE25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C951A-2C44-4B23-B367-97CB9894B555}" type="datetimeFigureOut">
              <a:rPr lang="en-CA" smtClean="0"/>
              <a:t>03/24/14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C3F72-EDD2-41C4-80A0-BDEAEADFE253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8" y="95250"/>
            <a:ext cx="8886825" cy="66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Sami Syed</dc:creator>
  <cp:lastModifiedBy>Sami Syed</cp:lastModifiedBy>
  <cp:revision>1</cp:revision>
  <dcterms:created xsi:type="dcterms:W3CDTF">2014-03-24T12:59:27Z</dcterms:created>
  <dcterms:modified xsi:type="dcterms:W3CDTF">2014-03-24T13:00:12Z</dcterms:modified>
</cp:coreProperties>
</file>